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57" r:id="rId3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74" d="100"/>
          <a:sy n="74" d="100"/>
        </p:scale>
        <p:origin x="3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009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Wedn</a:t>
            </a:r>
            <a:r>
              <a:rPr lang="en-US" dirty="0" smtClean="0">
                <a:solidFill>
                  <a:schemeClr val="bg1"/>
                </a:solidFill>
              </a:rPr>
              <a:t>esday</a:t>
            </a:r>
            <a:r>
              <a:rPr lang="en-US" dirty="0" smtClean="0">
                <a:solidFill>
                  <a:schemeClr val="bg1"/>
                </a:solidFill>
              </a:rPr>
              <a:t>, January </a:t>
            </a:r>
            <a:r>
              <a:rPr lang="en-US" dirty="0" smtClean="0">
                <a:solidFill>
                  <a:schemeClr val="bg1"/>
                </a:solidFill>
              </a:rPr>
              <a:t>25, </a:t>
            </a:r>
            <a:r>
              <a:rPr lang="en-US" dirty="0" smtClean="0">
                <a:solidFill>
                  <a:schemeClr val="bg1"/>
                </a:solidFill>
              </a:rPr>
              <a:t>2017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1"/>
                </a:solidFill>
              </a:rPr>
              <a:t>Voluminous Vocabulary</a:t>
            </a:r>
          </a:p>
          <a:p>
            <a:r>
              <a:rPr lang="en-US" sz="3000" dirty="0" smtClean="0">
                <a:solidFill>
                  <a:schemeClr val="accent1"/>
                </a:solidFill>
              </a:rPr>
              <a:t>Ecology Study Guide</a:t>
            </a:r>
            <a:endParaRPr lang="en-US" sz="3000" u="sng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endParaRPr lang="en-US" sz="3000" u="sng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sz="3000" u="sng" dirty="0" smtClean="0">
                <a:solidFill>
                  <a:schemeClr val="accent4"/>
                </a:solidFill>
              </a:rPr>
              <a:t>HW</a:t>
            </a:r>
            <a:r>
              <a:rPr lang="en-US" sz="3000" u="sng" dirty="0" smtClean="0">
                <a:solidFill>
                  <a:schemeClr val="accent4"/>
                </a:solidFill>
              </a:rPr>
              <a:t>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  <a:endParaRPr lang="en-US" sz="3000" dirty="0" smtClean="0">
              <a:solidFill>
                <a:schemeClr val="accent4"/>
              </a:solidFill>
            </a:endParaRPr>
          </a:p>
          <a:p>
            <a:r>
              <a:rPr lang="en-US" sz="3000" dirty="0" smtClean="0">
                <a:solidFill>
                  <a:schemeClr val="accent4"/>
                </a:solidFill>
              </a:rPr>
              <a:t>Study </a:t>
            </a:r>
            <a:r>
              <a:rPr lang="en-US" sz="3000" dirty="0" smtClean="0">
                <a:solidFill>
                  <a:schemeClr val="accent4"/>
                </a:solidFill>
              </a:rPr>
              <a:t>for </a:t>
            </a:r>
            <a:r>
              <a:rPr lang="en-US" sz="3000" dirty="0" smtClean="0">
                <a:solidFill>
                  <a:schemeClr val="accent4"/>
                </a:solidFill>
              </a:rPr>
              <a:t>Ecology Quiz </a:t>
            </a:r>
            <a:r>
              <a:rPr lang="en-US" sz="3000" dirty="0" smtClean="0">
                <a:solidFill>
                  <a:schemeClr val="accent4"/>
                </a:solidFill>
              </a:rPr>
              <a:t>on Monday, January 30.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Write In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 one of the 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meerkats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from </a:t>
            </a:r>
            <a:r>
              <a:rPr lang="en-US" u="sng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Meerkat</a:t>
            </a:r>
            <a:r>
              <a:rPr lang="en-US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Manor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describe its niche.</a:t>
            </a:r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will need</a:t>
            </a:r>
            <a:r>
              <a:rPr lang="en-US" b="1" u="sng" dirty="0" smtClean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Pencil.</a:t>
            </a:r>
          </a:p>
          <a:p>
            <a:pPr marL="0" indent="0">
              <a:buNone/>
            </a:pPr>
            <a:endParaRPr lang="en-US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36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be able to describe how organisms interact with and within their environment (including biotic and abiotic features, niche, food chains &amp; webs, and predator-prey relationships).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034" y="190005"/>
            <a:ext cx="6246421" cy="6472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56862</TotalTime>
  <Words>95</Words>
  <Application>Microsoft Office PowerPoint</Application>
  <PresentationFormat>Widescreen</PresentationFormat>
  <Paragraphs>17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Wednesday, January 25, 2017</vt:lpstr>
      <vt:lpstr>Learning Goal and Scale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549</cp:revision>
  <cp:lastPrinted>2016-04-26T17:44:54Z</cp:lastPrinted>
  <dcterms:created xsi:type="dcterms:W3CDTF">2015-10-22T15:42:29Z</dcterms:created>
  <dcterms:modified xsi:type="dcterms:W3CDTF">2017-01-25T23:10:25Z</dcterms:modified>
</cp:coreProperties>
</file>